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2B711-399F-460A-8818-9D1494477670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D71EF-0044-4D9A-AAF6-CEEF25074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8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04492-677E-439D-9293-207FA076BCB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3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33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87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95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2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91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58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87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03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44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02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65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5F387-03ED-49F5-A813-528A295E352B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5C3A-04F7-4A66-B741-2AC17E372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95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5623"/>
            <a:ext cx="7886700" cy="5429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2000" dirty="0"/>
              <a:t>プレゼンテーション評価票</a:t>
            </a: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</p:nvPr>
        </p:nvGraphicFramePr>
        <p:xfrm>
          <a:off x="395534" y="908722"/>
          <a:ext cx="8352932" cy="44942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7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7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0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優（４点）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良（３点）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可（２点）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要努力（１点）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21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身体的側面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声の大きさ、速さ、アイコンタクトはもちろん、自身の身体を活かした大変すばらしいプレゼンテーションだった。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声の大きさ、速さ、アイコンタクトは適切であった。しかし、さらに良くする余地がある。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声はききとることができたが、アイコンタクトが不十分だった。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声がききとりずらく、プレゼンテーションが理解しがたかった。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1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論理的側面①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わかりやすさ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主題がわかり、全体のながれもわかりやすく、かつ各部についても大変わかりやすかった。</a:t>
                      </a:r>
                      <a:endParaRPr kumimoji="1" lang="en-US" altLang="ja-JP" sz="1200" dirty="0"/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主題がわかり、全体のながれもわかったが、部分的にわかりにくいところがあった。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主題はわかったが、全体のながれがわかりにくく、理解しずらかった。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主題が何かが良くわからなかった。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1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論理的側面②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説得力</a:t>
                      </a:r>
                      <a:endParaRPr kumimoji="1" lang="en-US" altLang="ja-JP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主張には理由や具体例だけでなく、客観的根拠としてのデータなどに基づいていて説得力があった。</a:t>
                      </a:r>
                      <a:endParaRPr kumimoji="1" lang="en-US" altLang="ja-JP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主張には理由や具体例があったものの、客観的根拠にやや欠ける部分があった。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主張の理由や具体例が一部明示されたが、不十分であった。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主張の理由や具体例がなく、説得力に欠けた。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21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道具的側面</a:t>
                      </a:r>
                      <a:endParaRPr kumimoji="1" lang="en-US" altLang="ja-JP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レジュメは体裁が整い、わかりやすく、文中引用も明示されており、説得力のあるものであった。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体裁の整ったレジュメであり、わかりやすさがあったが、文中引用などが適切になされていなかった。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体裁の整ったレジュメではあったが、わかりやすさに欠けた。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レジュメがない、あるいは体裁が整っていなかった。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95534" y="568575"/>
            <a:ext cx="9149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●講数：　第　　　　講　　　●</a:t>
            </a:r>
            <a:r>
              <a:rPr kumimoji="1" lang="ja-JP" altLang="en-US" sz="1200" dirty="0"/>
              <a:t>日付：　　　　　　●学籍番号：　　　　　　　　　　　　　　●名前：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981311" y="5599687"/>
            <a:ext cx="1767155" cy="996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400" dirty="0"/>
              <a:t>合計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endParaRPr lang="en-US" altLang="ja-JP" sz="1400" dirty="0"/>
          </a:p>
          <a:p>
            <a:pPr algn="r"/>
            <a:r>
              <a:rPr kumimoji="1" lang="ja-JP" altLang="en-US" sz="1400" dirty="0"/>
              <a:t>点／</a:t>
            </a:r>
            <a:r>
              <a:rPr lang="en-US" altLang="ja-JP" sz="1400" dirty="0"/>
              <a:t>16</a:t>
            </a:r>
            <a:r>
              <a:rPr kumimoji="1" lang="ja-JP" altLang="en-US" sz="1400" dirty="0"/>
              <a:t>点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95534" y="5599687"/>
            <a:ext cx="6323765" cy="996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200" dirty="0"/>
              <a:t>＜その他コメント＞</a:t>
            </a:r>
          </a:p>
        </p:txBody>
      </p:sp>
    </p:spTree>
    <p:extLst>
      <p:ext uri="{BB962C8B-B14F-4D97-AF65-F5344CB8AC3E}">
        <p14:creationId xmlns:p14="http://schemas.microsoft.com/office/powerpoint/2010/main" val="676577925"/>
      </p:ext>
    </p:extLst>
  </p:cSld>
  <p:clrMapOvr>
    <a:masterClrMapping/>
  </p:clrMapOvr>
</p:sld>
</file>

<file path=ppt/theme/theme1.xml><?xml version="1.0" encoding="utf-8"?>
<a:theme xmlns:a="http://schemas.openxmlformats.org/drawingml/2006/main" name="４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４３" id="{0007A053-DC2A-472C-8D53-67C24FB454F8}" vid="{61F7F92B-6313-4DD3-88D9-BA61AB4C294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</TotalTime>
  <Words>313</Words>
  <Application>Microsoft Office PowerPoint</Application>
  <PresentationFormat>画面に合わせる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４３</vt:lpstr>
      <vt:lpstr>プレゼンテーション評価票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プレゼンテーション評価票</dc:title>
  <dc:creator>西野毅朗</dc:creator>
  <cp:lastModifiedBy>西野 毅朗</cp:lastModifiedBy>
  <cp:revision>2</cp:revision>
  <dcterms:created xsi:type="dcterms:W3CDTF">2017-05-26T00:03:26Z</dcterms:created>
  <dcterms:modified xsi:type="dcterms:W3CDTF">2021-03-31T07:02:09Z</dcterms:modified>
</cp:coreProperties>
</file>