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2" autoAdjust="0"/>
    <p:restoredTop sz="74046" autoAdjust="0"/>
  </p:normalViewPr>
  <p:slideViewPr>
    <p:cSldViewPr snapToGrid="0">
      <p:cViewPr varScale="1">
        <p:scale>
          <a:sx n="45" d="100"/>
          <a:sy n="45" d="100"/>
        </p:scale>
        <p:origin x="2050" y="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143E3E-2E4D-4551-BBD4-E85E4B3F03AE}" type="datetimeFigureOut">
              <a:rPr kumimoji="1" lang="ja-JP" altLang="en-US" smtClean="0"/>
              <a:t>2023/4/4</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FE3E7A-198C-41E5-AB6B-8A31DF5220A4}" type="slidenum">
              <a:rPr kumimoji="1" lang="ja-JP" altLang="en-US" smtClean="0"/>
              <a:t>‹#›</a:t>
            </a:fld>
            <a:endParaRPr kumimoji="1" lang="ja-JP" altLang="en-US"/>
          </a:p>
        </p:txBody>
      </p:sp>
    </p:spTree>
    <p:extLst>
      <p:ext uri="{BB962C8B-B14F-4D97-AF65-F5344CB8AC3E}">
        <p14:creationId xmlns:p14="http://schemas.microsoft.com/office/powerpoint/2010/main" val="39611197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ABCD</a:t>
            </a:r>
            <a:r>
              <a:rPr kumimoji="1" lang="ja-JP" altLang="en-US" dirty="0"/>
              <a:t>カード」の使い方＞</a:t>
            </a:r>
            <a:endParaRPr kumimoji="1" lang="en-US" altLang="ja-JP" dirty="0"/>
          </a:p>
          <a:p>
            <a:r>
              <a:rPr kumimoji="1" lang="ja-JP" altLang="en-US" dirty="0"/>
              <a:t>●多肢選択問題（選択肢は、</a:t>
            </a:r>
            <a:r>
              <a:rPr kumimoji="1" lang="en-US" altLang="ja-JP" dirty="0"/>
              <a:t>A</a:t>
            </a:r>
            <a:r>
              <a:rPr kumimoji="1" lang="ja-JP" altLang="en-US" dirty="0"/>
              <a:t>、</a:t>
            </a:r>
            <a:r>
              <a:rPr kumimoji="1" lang="en-US" altLang="ja-JP" dirty="0"/>
              <a:t>B</a:t>
            </a:r>
            <a:r>
              <a:rPr kumimoji="1" lang="ja-JP" altLang="en-US" dirty="0"/>
              <a:t>、</a:t>
            </a:r>
            <a:r>
              <a:rPr kumimoji="1" lang="en-US" altLang="ja-JP" dirty="0"/>
              <a:t>C</a:t>
            </a:r>
            <a:r>
              <a:rPr kumimoji="1" lang="ja-JP" altLang="en-US" dirty="0"/>
              <a:t>、</a:t>
            </a:r>
            <a:r>
              <a:rPr kumimoji="1" lang="en-US" altLang="ja-JP" dirty="0"/>
              <a:t>D</a:t>
            </a:r>
            <a:r>
              <a:rPr kumimoji="1" lang="ja-JP" altLang="en-US" dirty="0"/>
              <a:t>）をスライド等で作成します。</a:t>
            </a:r>
            <a:endParaRPr kumimoji="1" lang="en-US" altLang="ja-JP" dirty="0"/>
          </a:p>
          <a:p>
            <a:r>
              <a:rPr kumimoji="1" lang="ja-JP" altLang="en-US" dirty="0"/>
              <a:t>●このファイルを学生人数分カラー印刷して配布し、学生自身に</a:t>
            </a:r>
            <a:r>
              <a:rPr kumimoji="1" lang="en-US" altLang="ja-JP" dirty="0"/>
              <a:t>4</a:t>
            </a:r>
            <a:r>
              <a:rPr kumimoji="1" lang="ja-JP" altLang="en-US" dirty="0"/>
              <a:t>つ折りにしてもらいます。</a:t>
            </a:r>
            <a:endParaRPr kumimoji="1" lang="en-US" altLang="ja-JP" dirty="0"/>
          </a:p>
          <a:p>
            <a:r>
              <a:rPr kumimoji="1" lang="ja-JP" altLang="en-US" dirty="0"/>
              <a:t>●授業中に問題をスライドで表示します。</a:t>
            </a:r>
            <a:endParaRPr kumimoji="1" lang="en-US" altLang="ja-JP" dirty="0"/>
          </a:p>
          <a:p>
            <a:r>
              <a:rPr kumimoji="1" lang="ja-JP" altLang="en-US" dirty="0"/>
              <a:t>●学生に答えを考えさせ、答えと思うアルファベットを教員に見えるように提示してもらいます。</a:t>
            </a:r>
            <a:endParaRPr kumimoji="1" lang="en-US" altLang="ja-JP" dirty="0"/>
          </a:p>
          <a:p>
            <a:r>
              <a:rPr kumimoji="1" lang="ja-JP" altLang="en-US" dirty="0"/>
              <a:t>●回答が学生間で割れた場合は、隣近所の学生と相談させ、もう一度提示させても良いでしょう。</a:t>
            </a:r>
            <a:endParaRPr kumimoji="1" lang="en-US" altLang="ja-JP" dirty="0"/>
          </a:p>
          <a:p>
            <a:r>
              <a:rPr kumimoji="1" lang="ja-JP" altLang="en-US" dirty="0"/>
              <a:t>●最後に教員から正答の解説を行います。</a:t>
            </a:r>
            <a:endParaRPr kumimoji="1" lang="en-US" altLang="ja-JP" dirty="0"/>
          </a:p>
          <a:p>
            <a:r>
              <a:rPr kumimoji="1" lang="ja-JP" altLang="en-US" dirty="0"/>
              <a:t>●印刷した「</a:t>
            </a:r>
            <a:r>
              <a:rPr kumimoji="1" lang="en-US" altLang="ja-JP" dirty="0"/>
              <a:t>ABCD</a:t>
            </a:r>
            <a:r>
              <a:rPr kumimoji="1" lang="ja-JP" altLang="en-US"/>
              <a:t>カード」は学生に毎回持ってくるように指示しても良いでしょうし、回収して次の授業で再配布してもよいでしょう。</a:t>
            </a:r>
            <a:endParaRPr kumimoji="1" lang="ja-JP" altLang="en-US" dirty="0"/>
          </a:p>
        </p:txBody>
      </p:sp>
      <p:sp>
        <p:nvSpPr>
          <p:cNvPr id="4" name="スライド番号プレースホルダー 3"/>
          <p:cNvSpPr>
            <a:spLocks noGrp="1"/>
          </p:cNvSpPr>
          <p:nvPr>
            <p:ph type="sldNum" sz="quarter" idx="5"/>
          </p:nvPr>
        </p:nvSpPr>
        <p:spPr/>
        <p:txBody>
          <a:bodyPr/>
          <a:lstStyle/>
          <a:p>
            <a:fld id="{EEFE3E7A-198C-41E5-AB6B-8A31DF5220A4}" type="slidenum">
              <a:rPr kumimoji="1" lang="ja-JP" altLang="en-US" smtClean="0"/>
              <a:t>1</a:t>
            </a:fld>
            <a:endParaRPr kumimoji="1" lang="ja-JP" altLang="en-US"/>
          </a:p>
        </p:txBody>
      </p:sp>
    </p:spTree>
    <p:extLst>
      <p:ext uri="{BB962C8B-B14F-4D97-AF65-F5344CB8AC3E}">
        <p14:creationId xmlns:p14="http://schemas.microsoft.com/office/powerpoint/2010/main" val="83033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3822F07-2217-4784-8E2E-DD718E3E7CEB}" type="datetime1">
              <a:rPr kumimoji="1" lang="ja-JP" altLang="en-US" smtClean="0"/>
              <a:t>2023/4/4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81268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BA5A06-B63B-4F1C-8033-0FB7606D2F9E}" type="datetime1">
              <a:rPr kumimoji="1" lang="ja-JP" altLang="en-US" smtClean="0"/>
              <a:t>2023/4/4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3213306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637D53-FC51-4E14-B5B9-DEE54306202A}" type="datetime1">
              <a:rPr kumimoji="1" lang="ja-JP" altLang="en-US" smtClean="0"/>
              <a:t>2023/4/4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3134876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9D8C52-A210-491F-AACA-8B1BA7E698CC}" type="datetime1">
              <a:rPr kumimoji="1" lang="ja-JP" altLang="en-US" smtClean="0"/>
              <a:t>2023/4/4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3812651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D30638-182B-4DB1-B5D0-20121998E65A}" type="datetime1">
              <a:rPr kumimoji="1" lang="ja-JP" altLang="en-US" smtClean="0"/>
              <a:t>2023/4/4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18186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74EAE3E-A58E-4C20-BE9A-29272CF18E58}" type="datetime1">
              <a:rPr kumimoji="1" lang="ja-JP" altLang="en-US" smtClean="0"/>
              <a:t>2023/4/4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332178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D34994-DAEF-443B-B13D-4A8E2E658D47}" type="datetime1">
              <a:rPr kumimoji="1" lang="ja-JP" altLang="en-US" smtClean="0"/>
              <a:t>2023/4/4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171510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29571FF-0CAA-496F-AF97-74606D041812}" type="datetime1">
              <a:rPr kumimoji="1" lang="ja-JP" altLang="en-US" smtClean="0"/>
              <a:t>2023/4/4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8982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DFD82-9FF5-4934-90D9-CEE41AFD0ACC}" type="datetime1">
              <a:rPr kumimoji="1" lang="ja-JP" altLang="en-US" smtClean="0"/>
              <a:t>2023/4/4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593770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8C5212-4A6E-481D-BB76-AFA6527F2840}" type="datetime1">
              <a:rPr kumimoji="1" lang="ja-JP" altLang="en-US" smtClean="0"/>
              <a:t>2023/4/4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143563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AA7370-E0F3-4712-895F-D6F7BBA862A7}" type="datetime1">
              <a:rPr kumimoji="1" lang="ja-JP" altLang="en-US" smtClean="0"/>
              <a:t>2023/4/4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6DFEEE-61B4-4DF6-936C-716B3AD5518A}" type="slidenum">
              <a:rPr kumimoji="1" lang="ja-JP" altLang="en-US" smtClean="0"/>
              <a:t>‹#›</a:t>
            </a:fld>
            <a:endParaRPr kumimoji="1" lang="ja-JP" altLang="en-US"/>
          </a:p>
        </p:txBody>
      </p:sp>
    </p:spTree>
    <p:extLst>
      <p:ext uri="{BB962C8B-B14F-4D97-AF65-F5344CB8AC3E}">
        <p14:creationId xmlns:p14="http://schemas.microsoft.com/office/powerpoint/2010/main" val="3651368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F3BBAA60-2A52-4C47-82E6-17CFB147818E}" type="datetime1">
              <a:rPr kumimoji="1" lang="ja-JP" altLang="en-US" smtClean="0"/>
              <a:t>2023/4/4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14950" y="8642397"/>
            <a:ext cx="1543050" cy="486833"/>
          </a:xfrm>
          <a:prstGeom prst="rect">
            <a:avLst/>
          </a:prstGeom>
        </p:spPr>
        <p:txBody>
          <a:bodyPr vert="horz" lIns="91440" tIns="45720" rIns="91440" bIns="45720" rtlCol="0" anchor="ctr"/>
          <a:lstStyle>
            <a:lvl1pPr algn="r">
              <a:defRPr sz="2400">
                <a:solidFill>
                  <a:schemeClr val="tx1"/>
                </a:solidFill>
              </a:defRPr>
            </a:lvl1pPr>
          </a:lstStyle>
          <a:p>
            <a:fld id="{D46DFEEE-61B4-4DF6-936C-716B3AD5518A}" type="slidenum">
              <a:rPr kumimoji="1" lang="ja-JP" altLang="en-US" smtClean="0"/>
              <a:pPr/>
              <a:t>‹#›</a:t>
            </a:fld>
            <a:endParaRPr kumimoji="1" lang="ja-JP" altLang="en-US"/>
          </a:p>
        </p:txBody>
      </p:sp>
    </p:spTree>
    <p:extLst>
      <p:ext uri="{BB962C8B-B14F-4D97-AF65-F5344CB8AC3E}">
        <p14:creationId xmlns:p14="http://schemas.microsoft.com/office/powerpoint/2010/main" val="3033850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ECF7545-A1D0-99BD-C52C-E8F59B8F6C20}"/>
              </a:ext>
            </a:extLst>
          </p:cNvPr>
          <p:cNvGraphicFramePr>
            <a:graphicFrameLocks noGrp="1"/>
          </p:cNvGraphicFramePr>
          <p:nvPr>
            <p:extLst>
              <p:ext uri="{D42A27DB-BD31-4B8C-83A1-F6EECF244321}">
                <p14:modId xmlns:p14="http://schemas.microsoft.com/office/powerpoint/2010/main" val="1240982169"/>
              </p:ext>
            </p:extLst>
          </p:nvPr>
        </p:nvGraphicFramePr>
        <p:xfrm>
          <a:off x="0" y="0"/>
          <a:ext cx="6858000" cy="9144000"/>
        </p:xfrm>
        <a:graphic>
          <a:graphicData uri="http://schemas.openxmlformats.org/drawingml/2006/table">
            <a:tbl>
              <a:tblPr firstRow="1" bandRow="1">
                <a:tableStyleId>{5940675A-B579-460E-94D1-54222C63F5DA}</a:tableStyleId>
              </a:tblPr>
              <a:tblGrid>
                <a:gridCol w="3429000">
                  <a:extLst>
                    <a:ext uri="{9D8B030D-6E8A-4147-A177-3AD203B41FA5}">
                      <a16:colId xmlns:a16="http://schemas.microsoft.com/office/drawing/2014/main" val="1790432943"/>
                    </a:ext>
                  </a:extLst>
                </a:gridCol>
                <a:gridCol w="3429000">
                  <a:extLst>
                    <a:ext uri="{9D8B030D-6E8A-4147-A177-3AD203B41FA5}">
                      <a16:colId xmlns:a16="http://schemas.microsoft.com/office/drawing/2014/main" val="3334695950"/>
                    </a:ext>
                  </a:extLst>
                </a:gridCol>
              </a:tblGrid>
              <a:tr h="4572000">
                <a:tc>
                  <a:txBody>
                    <a:bodyPr/>
                    <a:lstStyle/>
                    <a:p>
                      <a:pPr algn="ctr"/>
                      <a:r>
                        <a:rPr kumimoji="1" lang="en-US" altLang="ja-JP" sz="20000" b="1" dirty="0">
                          <a:solidFill>
                            <a:schemeClr val="bg1"/>
                          </a:solidFill>
                        </a:rPr>
                        <a:t>A</a:t>
                      </a:r>
                      <a:endParaRPr kumimoji="1" lang="ja-JP" altLang="en-US" sz="20000" b="1" dirty="0">
                        <a:solidFill>
                          <a:schemeClr val="bg1"/>
                        </a:solidFill>
                      </a:endParaRPr>
                    </a:p>
                  </a:txBody>
                  <a:tcPr anchor="ctr">
                    <a:solidFill>
                      <a:schemeClr val="tx1"/>
                    </a:solidFill>
                  </a:tcPr>
                </a:tc>
                <a:tc>
                  <a:txBody>
                    <a:bodyPr/>
                    <a:lstStyle/>
                    <a:p>
                      <a:pPr algn="ctr"/>
                      <a:r>
                        <a:rPr kumimoji="1" lang="en-US" altLang="ja-JP" sz="20000" b="1" dirty="0"/>
                        <a:t>B</a:t>
                      </a:r>
                      <a:endParaRPr kumimoji="1" lang="ja-JP" altLang="en-US" sz="20000" b="1" dirty="0"/>
                    </a:p>
                  </a:txBody>
                  <a:tcPr anchor="ctr">
                    <a:solidFill>
                      <a:srgbClr val="FFFF00"/>
                    </a:solidFill>
                  </a:tcPr>
                </a:tc>
                <a:extLst>
                  <a:ext uri="{0D108BD9-81ED-4DB2-BD59-A6C34878D82A}">
                    <a16:rowId xmlns:a16="http://schemas.microsoft.com/office/drawing/2014/main" val="2144880264"/>
                  </a:ext>
                </a:extLst>
              </a:tr>
              <a:tr h="4572000">
                <a:tc>
                  <a:txBody>
                    <a:bodyPr/>
                    <a:lstStyle/>
                    <a:p>
                      <a:pPr algn="ctr"/>
                      <a:r>
                        <a:rPr kumimoji="1" lang="en-US" altLang="ja-JP" sz="20000" b="1" dirty="0"/>
                        <a:t>C</a:t>
                      </a:r>
                      <a:endParaRPr kumimoji="1" lang="ja-JP" altLang="en-US" sz="20000" b="1" dirty="0"/>
                    </a:p>
                  </a:txBody>
                  <a:tcPr anchor="ctr">
                    <a:solidFill>
                      <a:srgbClr val="00B0F0"/>
                    </a:solidFill>
                  </a:tcPr>
                </a:tc>
                <a:tc>
                  <a:txBody>
                    <a:bodyPr/>
                    <a:lstStyle/>
                    <a:p>
                      <a:pPr algn="ctr"/>
                      <a:r>
                        <a:rPr kumimoji="1" lang="en-US" altLang="ja-JP" sz="20000" b="1" dirty="0">
                          <a:solidFill>
                            <a:schemeClr val="bg1"/>
                          </a:solidFill>
                        </a:rPr>
                        <a:t>D</a:t>
                      </a:r>
                      <a:endParaRPr kumimoji="1" lang="ja-JP" altLang="en-US" sz="20000" b="1" dirty="0">
                        <a:solidFill>
                          <a:schemeClr val="bg1"/>
                        </a:solidFill>
                      </a:endParaRPr>
                    </a:p>
                  </a:txBody>
                  <a:tcPr anchor="ctr">
                    <a:solidFill>
                      <a:srgbClr val="FF0000"/>
                    </a:solidFill>
                  </a:tcPr>
                </a:tc>
                <a:extLst>
                  <a:ext uri="{0D108BD9-81ED-4DB2-BD59-A6C34878D82A}">
                    <a16:rowId xmlns:a16="http://schemas.microsoft.com/office/drawing/2014/main" val="3048288199"/>
                  </a:ext>
                </a:extLst>
              </a:tr>
            </a:tbl>
          </a:graphicData>
        </a:graphic>
      </p:graphicFrame>
    </p:spTree>
    <p:extLst>
      <p:ext uri="{BB962C8B-B14F-4D97-AF65-F5344CB8AC3E}">
        <p14:creationId xmlns:p14="http://schemas.microsoft.com/office/powerpoint/2010/main" val="149195017"/>
      </p:ext>
    </p:extLst>
  </p:cSld>
  <p:clrMapOvr>
    <a:masterClrMapping/>
  </p:clrMapOvr>
</p:sld>
</file>

<file path=ppt/theme/theme1.xml><?xml version="1.0" encoding="utf-8"?>
<a:theme xmlns:a="http://schemas.openxmlformats.org/drawingml/2006/main" name="ベーシック">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ベーシック" id="{6DE3565F-017F-4C04-845D-6449FECCCDA6}" vid="{7027A421-914A-44D3-BC25-B048ADC658E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ベーシック</Template>
  <TotalTime>8</TotalTime>
  <Words>158</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ベーシック</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西野 毅朗</dc:creator>
  <cp:lastModifiedBy>西野 毅朗</cp:lastModifiedBy>
  <cp:revision>2</cp:revision>
  <dcterms:created xsi:type="dcterms:W3CDTF">2023-04-04T02:43:13Z</dcterms:created>
  <dcterms:modified xsi:type="dcterms:W3CDTF">2023-04-04T02:51:26Z</dcterms:modified>
</cp:coreProperties>
</file>